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2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6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3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30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8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67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52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34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75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4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82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E0F4C-E7AE-4864-894E-C8715C8B4E57}" type="datetimeFigureOut">
              <a:rPr lang="zh-CN" altLang="en-US" smtClean="0"/>
              <a:t>2018/6/20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A8A99-A026-44F6-B792-C3B76151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6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E-Prime</a:t>
            </a:r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意为：</a:t>
            </a:r>
            <a:r>
              <a:rPr lang="en-US" alt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Experimenter’s </a:t>
            </a:r>
            <a:r>
              <a:rPr lang="en-US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Prime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10714"/>
            <a:ext cx="7886700" cy="246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47" y="5100629"/>
            <a:ext cx="7245670" cy="13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361" y="1145400"/>
            <a:ext cx="5801784" cy="4351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55434" y="1494263"/>
            <a:ext cx="367990" cy="524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05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847" y="1732119"/>
            <a:ext cx="5811584" cy="4351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71639" y="2096429"/>
            <a:ext cx="367990" cy="524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98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08" y="1825625"/>
            <a:ext cx="5811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08" y="1825625"/>
            <a:ext cx="5811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867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通常情况下</a:t>
            </a:r>
            <a:r>
              <a:rPr lang="en-US" altLang="zh-CN" dirty="0" smtClean="0"/>
              <a:t>….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2" y="2628678"/>
            <a:ext cx="4270231" cy="3184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69" y="2765500"/>
            <a:ext cx="4523935" cy="30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文件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E-studio</a:t>
            </a:r>
            <a:r>
              <a:rPr lang="zh-CN" altLang="en-US" dirty="0" smtClean="0"/>
              <a:t>  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.es2</a:t>
            </a:r>
          </a:p>
          <a:p>
            <a:endParaRPr lang="en-US" altLang="zh-CN" dirty="0"/>
          </a:p>
          <a:p>
            <a:r>
              <a:rPr lang="en-US" altLang="zh-CN" dirty="0" smtClean="0"/>
              <a:t>E-Run:</a:t>
            </a:r>
            <a:r>
              <a:rPr lang="zh-CN" altLang="en-US" dirty="0" smtClean="0"/>
              <a:t>       </a:t>
            </a:r>
            <a:r>
              <a:rPr lang="en-US" altLang="zh-CN" dirty="0" smtClean="0"/>
              <a:t>.ebs2</a:t>
            </a:r>
            <a:r>
              <a:rPr lang="zh-CN" altLang="en-US" dirty="0" smtClean="0"/>
              <a:t>  （一般不需要加密狗）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结果：    </a:t>
            </a:r>
            <a:r>
              <a:rPr lang="en-US" altLang="zh-CN" dirty="0" smtClean="0"/>
              <a:t>.txt   .</a:t>
            </a:r>
            <a:r>
              <a:rPr lang="en-US" altLang="zh-CN" dirty="0" err="1" smtClean="0"/>
              <a:t>edat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89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92" y="33741"/>
            <a:ext cx="7886700" cy="1325563"/>
          </a:xfrm>
        </p:spPr>
        <p:txBody>
          <a:bodyPr/>
          <a:lstStyle/>
          <a:p>
            <a:r>
              <a:rPr lang="zh-CN" altLang="en-US" dirty="0"/>
              <a:t>界面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715" y="1359305"/>
            <a:ext cx="7343977" cy="5498695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78059" y="2430966"/>
            <a:ext cx="959004" cy="568712"/>
          </a:xfrm>
          <a:prstGeom prst="wedgeRectCallout">
            <a:avLst>
              <a:gd name="adj1" fmla="val 51260"/>
              <a:gd name="adj2" fmla="val 97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工具栏</a:t>
            </a:r>
            <a:endParaRPr lang="zh-CN" alt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2326888" y="577860"/>
            <a:ext cx="959004" cy="568712"/>
          </a:xfrm>
          <a:prstGeom prst="wedgeRectCallout">
            <a:avLst>
              <a:gd name="adj1" fmla="val -32461"/>
              <a:gd name="adj2" fmla="val 22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结构栏</a:t>
            </a:r>
            <a:endParaRPr lang="zh-CN" alt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3349082" y="3824296"/>
            <a:ext cx="959004" cy="568712"/>
          </a:xfrm>
          <a:prstGeom prst="wedgeRectCallout">
            <a:avLst>
              <a:gd name="adj1" fmla="val -101066"/>
              <a:gd name="adj2" fmla="val 4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属性栏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60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04" y="755418"/>
            <a:ext cx="7886700" cy="1325563"/>
          </a:xfrm>
        </p:spPr>
        <p:txBody>
          <a:bodyPr/>
          <a:lstStyle/>
          <a:p>
            <a:r>
              <a:rPr lang="zh-CN" altLang="en-US" dirty="0" smtClean="0"/>
              <a:t>工具栏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9" y="-1"/>
            <a:ext cx="1300511" cy="679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812" y="-1"/>
            <a:ext cx="1886762" cy="67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3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698" y="353975"/>
            <a:ext cx="7886700" cy="1325563"/>
          </a:xfrm>
        </p:spPr>
        <p:txBody>
          <a:bodyPr/>
          <a:lstStyle/>
          <a:p>
            <a:r>
              <a:rPr lang="zh-CN" altLang="en-US" dirty="0" smtClean="0"/>
              <a:t>基本结构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826" y="1847927"/>
            <a:ext cx="25854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2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界面设计  </a:t>
            </a:r>
            <a:r>
              <a:rPr lang="en-US" altLang="zh-CN" dirty="0" smtClean="0"/>
              <a:t>-</a:t>
            </a:r>
            <a:r>
              <a:rPr lang="zh-CN" altLang="en-US" dirty="0" smtClean="0"/>
              <a:t> 所见即所得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08" y="1825625"/>
            <a:ext cx="5811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3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属性设置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570" y="1416650"/>
            <a:ext cx="5966042" cy="52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4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08" y="1825625"/>
            <a:ext cx="5811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71</Words>
  <Application>Microsoft Office PowerPoint</Application>
  <PresentationFormat>On-screen Show (4:3)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等线</vt:lpstr>
      <vt:lpstr>等线 Light</vt:lpstr>
      <vt:lpstr>Arial</vt:lpstr>
      <vt:lpstr>Office Theme</vt:lpstr>
      <vt:lpstr>E-Prime 意为：Experimenter’s Prime</vt:lpstr>
      <vt:lpstr>通常情况下….</vt:lpstr>
      <vt:lpstr>文件</vt:lpstr>
      <vt:lpstr>界面</vt:lpstr>
      <vt:lpstr>工具栏</vt:lpstr>
      <vt:lpstr>基本结构</vt:lpstr>
      <vt:lpstr>界面设计  - 所见即所得</vt:lpstr>
      <vt:lpstr>属性设置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Xun Zhu</dc:creator>
  <cp:lastModifiedBy>Xun Zhu</cp:lastModifiedBy>
  <cp:revision>6</cp:revision>
  <dcterms:created xsi:type="dcterms:W3CDTF">2018-06-20T13:18:42Z</dcterms:created>
  <dcterms:modified xsi:type="dcterms:W3CDTF">2018-06-21T07:30:30Z</dcterms:modified>
</cp:coreProperties>
</file>